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6858000" cy="9144000" type="letter"/>
  <p:notesSz cx="7102475" cy="9388475"/>
  <p:defaultTextStyle>
    <a:defPPr>
      <a:defRPr lang="en-US"/>
    </a:defPPr>
    <a:lvl1pPr marL="0" algn="l" defTabSz="914339" rtl="0" eaLnBrk="1" latinLnBrk="0" hangingPunct="1">
      <a:defRPr sz="1800" kern="1200">
        <a:solidFill>
          <a:schemeClr val="tx1"/>
        </a:solidFill>
        <a:latin typeface="+mn-lt"/>
        <a:ea typeface="+mn-ea"/>
        <a:cs typeface="+mn-cs"/>
      </a:defRPr>
    </a:lvl1pPr>
    <a:lvl2pPr marL="457170" algn="l" defTabSz="914339" rtl="0" eaLnBrk="1" latinLnBrk="0" hangingPunct="1">
      <a:defRPr sz="1800" kern="1200">
        <a:solidFill>
          <a:schemeClr val="tx1"/>
        </a:solidFill>
        <a:latin typeface="+mn-lt"/>
        <a:ea typeface="+mn-ea"/>
        <a:cs typeface="+mn-cs"/>
      </a:defRPr>
    </a:lvl2pPr>
    <a:lvl3pPr marL="914339" algn="l" defTabSz="914339" rtl="0" eaLnBrk="1" latinLnBrk="0" hangingPunct="1">
      <a:defRPr sz="1800" kern="1200">
        <a:solidFill>
          <a:schemeClr val="tx1"/>
        </a:solidFill>
        <a:latin typeface="+mn-lt"/>
        <a:ea typeface="+mn-ea"/>
        <a:cs typeface="+mn-cs"/>
      </a:defRPr>
    </a:lvl3pPr>
    <a:lvl4pPr marL="1371509" algn="l" defTabSz="914339" rtl="0" eaLnBrk="1" latinLnBrk="0" hangingPunct="1">
      <a:defRPr sz="1800" kern="1200">
        <a:solidFill>
          <a:schemeClr val="tx1"/>
        </a:solidFill>
        <a:latin typeface="+mn-lt"/>
        <a:ea typeface="+mn-ea"/>
        <a:cs typeface="+mn-cs"/>
      </a:defRPr>
    </a:lvl4pPr>
    <a:lvl5pPr marL="1828679" algn="l" defTabSz="914339" rtl="0" eaLnBrk="1" latinLnBrk="0" hangingPunct="1">
      <a:defRPr sz="1800" kern="1200">
        <a:solidFill>
          <a:schemeClr val="tx1"/>
        </a:solidFill>
        <a:latin typeface="+mn-lt"/>
        <a:ea typeface="+mn-ea"/>
        <a:cs typeface="+mn-cs"/>
      </a:defRPr>
    </a:lvl5pPr>
    <a:lvl6pPr marL="2285849" algn="l" defTabSz="914339" rtl="0" eaLnBrk="1" latinLnBrk="0" hangingPunct="1">
      <a:defRPr sz="1800" kern="1200">
        <a:solidFill>
          <a:schemeClr val="tx1"/>
        </a:solidFill>
        <a:latin typeface="+mn-lt"/>
        <a:ea typeface="+mn-ea"/>
        <a:cs typeface="+mn-cs"/>
      </a:defRPr>
    </a:lvl6pPr>
    <a:lvl7pPr marL="2743018" algn="l" defTabSz="914339" rtl="0" eaLnBrk="1" latinLnBrk="0" hangingPunct="1">
      <a:defRPr sz="1800" kern="1200">
        <a:solidFill>
          <a:schemeClr val="tx1"/>
        </a:solidFill>
        <a:latin typeface="+mn-lt"/>
        <a:ea typeface="+mn-ea"/>
        <a:cs typeface="+mn-cs"/>
      </a:defRPr>
    </a:lvl7pPr>
    <a:lvl8pPr marL="3200188" algn="l" defTabSz="914339" rtl="0" eaLnBrk="1" latinLnBrk="0" hangingPunct="1">
      <a:defRPr sz="1800" kern="1200">
        <a:solidFill>
          <a:schemeClr val="tx1"/>
        </a:solidFill>
        <a:latin typeface="+mn-lt"/>
        <a:ea typeface="+mn-ea"/>
        <a:cs typeface="+mn-cs"/>
      </a:defRPr>
    </a:lvl8pPr>
    <a:lvl9pPr marL="3657357" algn="l" defTabSz="914339"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FFCC66"/>
    <a:srgbClr val="009999"/>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907" autoAdjust="0"/>
    <p:restoredTop sz="94660"/>
  </p:normalViewPr>
  <p:slideViewPr>
    <p:cSldViewPr>
      <p:cViewPr varScale="1">
        <p:scale>
          <a:sx n="44" d="100"/>
          <a:sy n="44" d="100"/>
        </p:scale>
        <p:origin x="1800" y="5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670"/>
          </a:xfrm>
          <a:prstGeom prst="rect">
            <a:avLst/>
          </a:prstGeom>
        </p:spPr>
        <p:txBody>
          <a:bodyPr vert="horz" lIns="94448" tIns="47224" rIns="94448" bIns="47224" rtlCol="0"/>
          <a:lstStyle>
            <a:lvl1pPr algn="l">
              <a:defRPr sz="1200"/>
            </a:lvl1pPr>
          </a:lstStyle>
          <a:p>
            <a:endParaRPr lang="en-US"/>
          </a:p>
        </p:txBody>
      </p:sp>
      <p:sp>
        <p:nvSpPr>
          <p:cNvPr id="3" name="Date Placeholder 2"/>
          <p:cNvSpPr>
            <a:spLocks noGrp="1"/>
          </p:cNvSpPr>
          <p:nvPr>
            <p:ph type="dt" idx="1"/>
          </p:nvPr>
        </p:nvSpPr>
        <p:spPr>
          <a:xfrm>
            <a:off x="4023092" y="0"/>
            <a:ext cx="3077739" cy="469670"/>
          </a:xfrm>
          <a:prstGeom prst="rect">
            <a:avLst/>
          </a:prstGeom>
        </p:spPr>
        <p:txBody>
          <a:bodyPr vert="horz" lIns="94448" tIns="47224" rIns="94448" bIns="47224" rtlCol="0"/>
          <a:lstStyle>
            <a:lvl1pPr algn="r">
              <a:defRPr sz="1200"/>
            </a:lvl1pPr>
          </a:lstStyle>
          <a:p>
            <a:fld id="{53B78093-350B-4C0D-A6C5-9D8D7F84DF18}" type="datetimeFigureOut">
              <a:rPr lang="en-US" smtClean="0"/>
              <a:pPr/>
              <a:t>9/22/2025</a:t>
            </a:fld>
            <a:endParaRPr lang="en-US"/>
          </a:p>
        </p:txBody>
      </p:sp>
      <p:sp>
        <p:nvSpPr>
          <p:cNvPr id="4" name="Slide Image Placeholder 3"/>
          <p:cNvSpPr>
            <a:spLocks noGrp="1" noRot="1" noChangeAspect="1"/>
          </p:cNvSpPr>
          <p:nvPr>
            <p:ph type="sldImg" idx="2"/>
          </p:nvPr>
        </p:nvSpPr>
        <p:spPr>
          <a:xfrm>
            <a:off x="2230438" y="703263"/>
            <a:ext cx="2641600" cy="3522662"/>
          </a:xfrm>
          <a:prstGeom prst="rect">
            <a:avLst/>
          </a:prstGeom>
          <a:noFill/>
          <a:ln w="12700">
            <a:solidFill>
              <a:prstClr val="black"/>
            </a:solidFill>
          </a:ln>
        </p:spPr>
        <p:txBody>
          <a:bodyPr vert="horz" lIns="94448" tIns="47224" rIns="94448" bIns="47224" rtlCol="0" anchor="ctr"/>
          <a:lstStyle/>
          <a:p>
            <a:endParaRPr lang="en-US"/>
          </a:p>
        </p:txBody>
      </p:sp>
      <p:sp>
        <p:nvSpPr>
          <p:cNvPr id="5" name="Notes Placeholder 4"/>
          <p:cNvSpPr>
            <a:spLocks noGrp="1"/>
          </p:cNvSpPr>
          <p:nvPr>
            <p:ph type="body" sz="quarter" idx="3"/>
          </p:nvPr>
        </p:nvSpPr>
        <p:spPr>
          <a:xfrm>
            <a:off x="710248" y="4459404"/>
            <a:ext cx="5681980" cy="4225386"/>
          </a:xfrm>
          <a:prstGeom prst="rect">
            <a:avLst/>
          </a:prstGeom>
        </p:spPr>
        <p:txBody>
          <a:bodyPr vert="horz" lIns="94448" tIns="47224" rIns="94448" bIns="4722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169"/>
            <a:ext cx="3077739" cy="469669"/>
          </a:xfrm>
          <a:prstGeom prst="rect">
            <a:avLst/>
          </a:prstGeom>
        </p:spPr>
        <p:txBody>
          <a:bodyPr vert="horz" lIns="94448" tIns="47224" rIns="94448" bIns="4722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169"/>
            <a:ext cx="3077739" cy="469669"/>
          </a:xfrm>
          <a:prstGeom prst="rect">
            <a:avLst/>
          </a:prstGeom>
        </p:spPr>
        <p:txBody>
          <a:bodyPr vert="horz" lIns="94448" tIns="47224" rIns="94448" bIns="47224" rtlCol="0" anchor="b"/>
          <a:lstStyle>
            <a:lvl1pPr algn="r">
              <a:defRPr sz="1200"/>
            </a:lvl1pPr>
          </a:lstStyle>
          <a:p>
            <a:fld id="{61A48B31-9B57-4717-9677-06EDDF7D03D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1A48B31-9B57-4717-9677-06EDDF7D03DB}"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70"/>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170" indent="0" algn="ctr">
              <a:buNone/>
              <a:defRPr>
                <a:solidFill>
                  <a:schemeClr val="tx1">
                    <a:tint val="75000"/>
                  </a:schemeClr>
                </a:solidFill>
              </a:defRPr>
            </a:lvl2pPr>
            <a:lvl3pPr marL="914339" indent="0" algn="ctr">
              <a:buNone/>
              <a:defRPr>
                <a:solidFill>
                  <a:schemeClr val="tx1">
                    <a:tint val="75000"/>
                  </a:schemeClr>
                </a:solidFill>
              </a:defRPr>
            </a:lvl3pPr>
            <a:lvl4pPr marL="1371509" indent="0" algn="ctr">
              <a:buNone/>
              <a:defRPr>
                <a:solidFill>
                  <a:schemeClr val="tx1">
                    <a:tint val="75000"/>
                  </a:schemeClr>
                </a:solidFill>
              </a:defRPr>
            </a:lvl4pPr>
            <a:lvl5pPr marL="1828679" indent="0" algn="ctr">
              <a:buNone/>
              <a:defRPr>
                <a:solidFill>
                  <a:schemeClr val="tx1">
                    <a:tint val="75000"/>
                  </a:schemeClr>
                </a:solidFill>
              </a:defRPr>
            </a:lvl5pPr>
            <a:lvl6pPr marL="2285849" indent="0" algn="ctr">
              <a:buNone/>
              <a:defRPr>
                <a:solidFill>
                  <a:schemeClr val="tx1">
                    <a:tint val="75000"/>
                  </a:schemeClr>
                </a:solidFill>
              </a:defRPr>
            </a:lvl6pPr>
            <a:lvl7pPr marL="2743018" indent="0" algn="ctr">
              <a:buNone/>
              <a:defRPr>
                <a:solidFill>
                  <a:schemeClr val="tx1">
                    <a:tint val="75000"/>
                  </a:schemeClr>
                </a:solidFill>
              </a:defRPr>
            </a:lvl7pPr>
            <a:lvl8pPr marL="3200188" indent="0" algn="ctr">
              <a:buNone/>
              <a:defRPr>
                <a:solidFill>
                  <a:schemeClr val="tx1">
                    <a:tint val="75000"/>
                  </a:schemeClr>
                </a:solidFill>
              </a:defRPr>
            </a:lvl8pPr>
            <a:lvl9pPr marL="365735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DBB852D-DD08-41D7-85D7-C52FCBB5C6C2}" type="datetimeFigureOut">
              <a:rPr lang="en-US" smtClean="0"/>
              <a:pPr/>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BB852D-DD08-41D7-85D7-C52FCBB5C6C2}" type="datetimeFigureOut">
              <a:rPr lang="en-US" smtClean="0"/>
              <a:pPr/>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7"/>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7"/>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BB852D-DD08-41D7-85D7-C52FCBB5C6C2}" type="datetimeFigureOut">
              <a:rPr lang="en-US" smtClean="0"/>
              <a:pPr/>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BB852D-DD08-41D7-85D7-C52FCBB5C6C2}" type="datetimeFigureOut">
              <a:rPr lang="en-US" smtClean="0"/>
              <a:pPr/>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9"/>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20"/>
            <a:ext cx="5829300" cy="2000249"/>
          </a:xfrm>
        </p:spPr>
        <p:txBody>
          <a:bodyPr anchor="b"/>
          <a:lstStyle>
            <a:lvl1pPr marL="0" indent="0">
              <a:buNone/>
              <a:defRPr sz="2000">
                <a:solidFill>
                  <a:schemeClr val="tx1">
                    <a:tint val="75000"/>
                  </a:schemeClr>
                </a:solidFill>
              </a:defRPr>
            </a:lvl1pPr>
            <a:lvl2pPr marL="457170" indent="0">
              <a:buNone/>
              <a:defRPr sz="1800">
                <a:solidFill>
                  <a:schemeClr val="tx1">
                    <a:tint val="75000"/>
                  </a:schemeClr>
                </a:solidFill>
              </a:defRPr>
            </a:lvl2pPr>
            <a:lvl3pPr marL="914339" indent="0">
              <a:buNone/>
              <a:defRPr sz="1600">
                <a:solidFill>
                  <a:schemeClr val="tx1">
                    <a:tint val="75000"/>
                  </a:schemeClr>
                </a:solidFill>
              </a:defRPr>
            </a:lvl3pPr>
            <a:lvl4pPr marL="1371509" indent="0">
              <a:buNone/>
              <a:defRPr sz="1400">
                <a:solidFill>
                  <a:schemeClr val="tx1">
                    <a:tint val="75000"/>
                  </a:schemeClr>
                </a:solidFill>
              </a:defRPr>
            </a:lvl4pPr>
            <a:lvl5pPr marL="1828679" indent="0">
              <a:buNone/>
              <a:defRPr sz="1400">
                <a:solidFill>
                  <a:schemeClr val="tx1">
                    <a:tint val="75000"/>
                  </a:schemeClr>
                </a:solidFill>
              </a:defRPr>
            </a:lvl5pPr>
            <a:lvl6pPr marL="2285849" indent="0">
              <a:buNone/>
              <a:defRPr sz="1400">
                <a:solidFill>
                  <a:schemeClr val="tx1">
                    <a:tint val="75000"/>
                  </a:schemeClr>
                </a:solidFill>
              </a:defRPr>
            </a:lvl6pPr>
            <a:lvl7pPr marL="2743018" indent="0">
              <a:buNone/>
              <a:defRPr sz="1400">
                <a:solidFill>
                  <a:schemeClr val="tx1">
                    <a:tint val="75000"/>
                  </a:schemeClr>
                </a:solidFill>
              </a:defRPr>
            </a:lvl7pPr>
            <a:lvl8pPr marL="3200188" indent="0">
              <a:buNone/>
              <a:defRPr sz="1400">
                <a:solidFill>
                  <a:schemeClr val="tx1">
                    <a:tint val="75000"/>
                  </a:schemeClr>
                </a:solidFill>
              </a:defRPr>
            </a:lvl8pPr>
            <a:lvl9pPr marL="3657357"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BB852D-DD08-41D7-85D7-C52FCBB5C6C2}" type="datetimeFigureOut">
              <a:rPr lang="en-US" smtClean="0"/>
              <a:pPr/>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DBB852D-DD08-41D7-85D7-C52FCBB5C6C2}" type="datetimeFigureOut">
              <a:rPr lang="en-US" smtClean="0"/>
              <a:pPr/>
              <a:t>9/22/2025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170" indent="0">
              <a:buNone/>
              <a:defRPr sz="2000" b="1"/>
            </a:lvl2pPr>
            <a:lvl3pPr marL="914339" indent="0">
              <a:buNone/>
              <a:defRPr sz="1800" b="1"/>
            </a:lvl3pPr>
            <a:lvl4pPr marL="1371509" indent="0">
              <a:buNone/>
              <a:defRPr sz="1600" b="1"/>
            </a:lvl4pPr>
            <a:lvl5pPr marL="1828679" indent="0">
              <a:buNone/>
              <a:defRPr sz="1600" b="1"/>
            </a:lvl5pPr>
            <a:lvl6pPr marL="2285849" indent="0">
              <a:buNone/>
              <a:defRPr sz="1600" b="1"/>
            </a:lvl6pPr>
            <a:lvl7pPr marL="2743018" indent="0">
              <a:buNone/>
              <a:defRPr sz="1600" b="1"/>
            </a:lvl7pPr>
            <a:lvl8pPr marL="3200188" indent="0">
              <a:buNone/>
              <a:defRPr sz="1600" b="1"/>
            </a:lvl8pPr>
            <a:lvl9pPr marL="3657357"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170" indent="0">
              <a:buNone/>
              <a:defRPr sz="2000" b="1"/>
            </a:lvl2pPr>
            <a:lvl3pPr marL="914339" indent="0">
              <a:buNone/>
              <a:defRPr sz="1800" b="1"/>
            </a:lvl3pPr>
            <a:lvl4pPr marL="1371509" indent="0">
              <a:buNone/>
              <a:defRPr sz="1600" b="1"/>
            </a:lvl4pPr>
            <a:lvl5pPr marL="1828679" indent="0">
              <a:buNone/>
              <a:defRPr sz="1600" b="1"/>
            </a:lvl5pPr>
            <a:lvl6pPr marL="2285849" indent="0">
              <a:buNone/>
              <a:defRPr sz="1600" b="1"/>
            </a:lvl6pPr>
            <a:lvl7pPr marL="2743018" indent="0">
              <a:buNone/>
              <a:defRPr sz="1600" b="1"/>
            </a:lvl7pPr>
            <a:lvl8pPr marL="3200188" indent="0">
              <a:buNone/>
              <a:defRPr sz="1600" b="1"/>
            </a:lvl8pPr>
            <a:lvl9pPr marL="365735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DBB852D-DD08-41D7-85D7-C52FCBB5C6C2}" type="datetimeFigureOut">
              <a:rPr lang="en-US" smtClean="0"/>
              <a:pPr/>
              <a:t>9/22/2025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DBB852D-DD08-41D7-85D7-C52FCBB5C6C2}" type="datetimeFigureOut">
              <a:rPr lang="en-US" smtClean="0"/>
              <a:pPr/>
              <a:t>9/22/2025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BB852D-DD08-41D7-85D7-C52FCBB5C6C2}" type="datetimeFigureOut">
              <a:rPr lang="en-US" smtClean="0"/>
              <a:pPr/>
              <a:t>9/22/2025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4"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9" y="364069"/>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4" y="1913469"/>
            <a:ext cx="2256235" cy="6254751"/>
          </a:xfrm>
        </p:spPr>
        <p:txBody>
          <a:bodyPr/>
          <a:lstStyle>
            <a:lvl1pPr marL="0" indent="0">
              <a:buNone/>
              <a:defRPr sz="1400"/>
            </a:lvl1pPr>
            <a:lvl2pPr marL="457170" indent="0">
              <a:buNone/>
              <a:defRPr sz="1200"/>
            </a:lvl2pPr>
            <a:lvl3pPr marL="914339" indent="0">
              <a:buNone/>
              <a:defRPr sz="1000"/>
            </a:lvl3pPr>
            <a:lvl4pPr marL="1371509" indent="0">
              <a:buNone/>
              <a:defRPr sz="800"/>
            </a:lvl4pPr>
            <a:lvl5pPr marL="1828679" indent="0">
              <a:buNone/>
              <a:defRPr sz="800"/>
            </a:lvl5pPr>
            <a:lvl6pPr marL="2285849" indent="0">
              <a:buNone/>
              <a:defRPr sz="800"/>
            </a:lvl6pPr>
            <a:lvl7pPr marL="2743018" indent="0">
              <a:buNone/>
              <a:defRPr sz="800"/>
            </a:lvl7pPr>
            <a:lvl8pPr marL="3200188" indent="0">
              <a:buNone/>
              <a:defRPr sz="800"/>
            </a:lvl8pPr>
            <a:lvl9pPr marL="3657357"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0DBB852D-DD08-41D7-85D7-C52FCBB5C6C2}" type="datetimeFigureOut">
              <a:rPr lang="en-US" smtClean="0"/>
              <a:pPr/>
              <a:t>9/22/2025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2"/>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170" indent="0">
              <a:buNone/>
              <a:defRPr sz="2800"/>
            </a:lvl2pPr>
            <a:lvl3pPr marL="914339" indent="0">
              <a:buNone/>
              <a:defRPr sz="2400"/>
            </a:lvl3pPr>
            <a:lvl4pPr marL="1371509" indent="0">
              <a:buNone/>
              <a:defRPr sz="2000"/>
            </a:lvl4pPr>
            <a:lvl5pPr marL="1828679" indent="0">
              <a:buNone/>
              <a:defRPr sz="2000"/>
            </a:lvl5pPr>
            <a:lvl6pPr marL="2285849" indent="0">
              <a:buNone/>
              <a:defRPr sz="2000"/>
            </a:lvl6pPr>
            <a:lvl7pPr marL="2743018" indent="0">
              <a:buNone/>
              <a:defRPr sz="2000"/>
            </a:lvl7pPr>
            <a:lvl8pPr marL="3200188" indent="0">
              <a:buNone/>
              <a:defRPr sz="2000"/>
            </a:lvl8pPr>
            <a:lvl9pPr marL="3657357" indent="0">
              <a:buNone/>
              <a:defRPr sz="2000"/>
            </a:lvl9pPr>
          </a:lstStyle>
          <a:p>
            <a:endParaRPr lang="en-US"/>
          </a:p>
        </p:txBody>
      </p:sp>
      <p:sp>
        <p:nvSpPr>
          <p:cNvPr id="4" name="Text Placeholder 3"/>
          <p:cNvSpPr>
            <a:spLocks noGrp="1"/>
          </p:cNvSpPr>
          <p:nvPr>
            <p:ph type="body" sz="half" idx="2"/>
          </p:nvPr>
        </p:nvSpPr>
        <p:spPr>
          <a:xfrm>
            <a:off x="1344216" y="7156453"/>
            <a:ext cx="4114800" cy="1073149"/>
          </a:xfrm>
        </p:spPr>
        <p:txBody>
          <a:bodyPr/>
          <a:lstStyle>
            <a:lvl1pPr marL="0" indent="0">
              <a:buNone/>
              <a:defRPr sz="1400"/>
            </a:lvl1pPr>
            <a:lvl2pPr marL="457170" indent="0">
              <a:buNone/>
              <a:defRPr sz="1200"/>
            </a:lvl2pPr>
            <a:lvl3pPr marL="914339" indent="0">
              <a:buNone/>
              <a:defRPr sz="1000"/>
            </a:lvl3pPr>
            <a:lvl4pPr marL="1371509" indent="0">
              <a:buNone/>
              <a:defRPr sz="800"/>
            </a:lvl4pPr>
            <a:lvl5pPr marL="1828679" indent="0">
              <a:buNone/>
              <a:defRPr sz="800"/>
            </a:lvl5pPr>
            <a:lvl6pPr marL="2285849" indent="0">
              <a:buNone/>
              <a:defRPr sz="800"/>
            </a:lvl6pPr>
            <a:lvl7pPr marL="2743018" indent="0">
              <a:buNone/>
              <a:defRPr sz="800"/>
            </a:lvl7pPr>
            <a:lvl8pPr marL="3200188" indent="0">
              <a:buNone/>
              <a:defRPr sz="800"/>
            </a:lvl8pPr>
            <a:lvl9pPr marL="3657357"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0DBB852D-DD08-41D7-85D7-C52FCBB5C6C2}" type="datetimeFigureOut">
              <a:rPr lang="en-US" smtClean="0"/>
              <a:pPr/>
              <a:t>9/22/2025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34" tIns="45717" rIns="91434" bIns="45717" rtlCol="0" anchor="ctr">
            <a:normAutofit/>
          </a:bodyPr>
          <a:lstStyle/>
          <a:p>
            <a:r>
              <a:rPr lang="en-US"/>
              <a:t>Click to edit Master title style</a:t>
            </a:r>
          </a:p>
        </p:txBody>
      </p:sp>
      <p:sp>
        <p:nvSpPr>
          <p:cNvPr id="3" name="Text Placeholder 2"/>
          <p:cNvSpPr>
            <a:spLocks noGrp="1"/>
          </p:cNvSpPr>
          <p:nvPr>
            <p:ph type="body" idx="1"/>
          </p:nvPr>
        </p:nvSpPr>
        <p:spPr>
          <a:xfrm>
            <a:off x="342900" y="2133602"/>
            <a:ext cx="6172200" cy="6034617"/>
          </a:xfrm>
          <a:prstGeom prst="rect">
            <a:avLst/>
          </a:prstGeom>
        </p:spPr>
        <p:txBody>
          <a:bodyPr vert="horz" lIns="91434" tIns="45717" rIns="91434" bIns="4571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6"/>
            <a:ext cx="1600200" cy="486833"/>
          </a:xfrm>
          <a:prstGeom prst="rect">
            <a:avLst/>
          </a:prstGeom>
        </p:spPr>
        <p:txBody>
          <a:bodyPr vert="horz" lIns="91434" tIns="45717" rIns="91434" bIns="45717" rtlCol="0" anchor="ctr"/>
          <a:lstStyle>
            <a:lvl1pPr algn="l">
              <a:defRPr sz="1200">
                <a:solidFill>
                  <a:schemeClr val="tx1">
                    <a:tint val="75000"/>
                  </a:schemeClr>
                </a:solidFill>
              </a:defRPr>
            </a:lvl1pPr>
          </a:lstStyle>
          <a:p>
            <a:fld id="{0DBB852D-DD08-41D7-85D7-C52FCBB5C6C2}" type="datetimeFigureOut">
              <a:rPr lang="en-US" smtClean="0"/>
              <a:pPr/>
              <a:t>9/22/2025</a:t>
            </a:fld>
            <a:endParaRPr lang="en-US"/>
          </a:p>
        </p:txBody>
      </p:sp>
      <p:sp>
        <p:nvSpPr>
          <p:cNvPr id="5" name="Footer Placeholder 4"/>
          <p:cNvSpPr>
            <a:spLocks noGrp="1"/>
          </p:cNvSpPr>
          <p:nvPr>
            <p:ph type="ftr" sz="quarter" idx="3"/>
          </p:nvPr>
        </p:nvSpPr>
        <p:spPr>
          <a:xfrm>
            <a:off x="2343150" y="8475136"/>
            <a:ext cx="2171700" cy="486833"/>
          </a:xfrm>
          <a:prstGeom prst="rect">
            <a:avLst/>
          </a:prstGeom>
        </p:spPr>
        <p:txBody>
          <a:bodyPr vert="horz" lIns="91434" tIns="45717" rIns="91434" bIns="45717"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6"/>
            <a:ext cx="1600200" cy="486833"/>
          </a:xfrm>
          <a:prstGeom prst="rect">
            <a:avLst/>
          </a:prstGeom>
        </p:spPr>
        <p:txBody>
          <a:bodyPr vert="horz" lIns="91434" tIns="45717" rIns="91434" bIns="45717" rtlCol="0" anchor="ctr"/>
          <a:lstStyle>
            <a:lvl1pPr algn="r">
              <a:defRPr sz="1200">
                <a:solidFill>
                  <a:schemeClr val="tx1">
                    <a:tint val="75000"/>
                  </a:schemeClr>
                </a:solidFill>
              </a:defRPr>
            </a:lvl1pPr>
          </a:lstStyle>
          <a:p>
            <a:fld id="{87946C95-8FF7-43F0-AF6D-AF8780E7740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39" rtl="0" eaLnBrk="1" latinLnBrk="0" hangingPunct="1">
        <a:spcBef>
          <a:spcPct val="0"/>
        </a:spcBef>
        <a:buNone/>
        <a:defRPr sz="4300" kern="1200">
          <a:solidFill>
            <a:schemeClr val="tx1"/>
          </a:solidFill>
          <a:latin typeface="+mj-lt"/>
          <a:ea typeface="+mj-ea"/>
          <a:cs typeface="+mj-cs"/>
        </a:defRPr>
      </a:lvl1pPr>
    </p:titleStyle>
    <p:bodyStyle>
      <a:lvl1pPr marL="342877" indent="-342877" algn="l" defTabSz="914339"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00" indent="-285731" algn="l" defTabSz="914339"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924" indent="-228585" algn="l" defTabSz="914339"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094" indent="-228585" algn="l" defTabSz="914339"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264" indent="-228585" algn="l" defTabSz="914339"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433" indent="-228585" algn="l" defTabSz="91433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03" indent="-228585" algn="l" defTabSz="91433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772" indent="-228585" algn="l" defTabSz="91433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942" indent="-228585" algn="l" defTabSz="91433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39" rtl="0" eaLnBrk="1" latinLnBrk="0" hangingPunct="1">
        <a:defRPr sz="1800" kern="1200">
          <a:solidFill>
            <a:schemeClr val="tx1"/>
          </a:solidFill>
          <a:latin typeface="+mn-lt"/>
          <a:ea typeface="+mn-ea"/>
          <a:cs typeface="+mn-cs"/>
        </a:defRPr>
      </a:lvl1pPr>
      <a:lvl2pPr marL="457170" algn="l" defTabSz="914339" rtl="0" eaLnBrk="1" latinLnBrk="0" hangingPunct="1">
        <a:defRPr sz="1800" kern="1200">
          <a:solidFill>
            <a:schemeClr val="tx1"/>
          </a:solidFill>
          <a:latin typeface="+mn-lt"/>
          <a:ea typeface="+mn-ea"/>
          <a:cs typeface="+mn-cs"/>
        </a:defRPr>
      </a:lvl2pPr>
      <a:lvl3pPr marL="914339" algn="l" defTabSz="914339" rtl="0" eaLnBrk="1" latinLnBrk="0" hangingPunct="1">
        <a:defRPr sz="1800" kern="1200">
          <a:solidFill>
            <a:schemeClr val="tx1"/>
          </a:solidFill>
          <a:latin typeface="+mn-lt"/>
          <a:ea typeface="+mn-ea"/>
          <a:cs typeface="+mn-cs"/>
        </a:defRPr>
      </a:lvl3pPr>
      <a:lvl4pPr marL="1371509" algn="l" defTabSz="914339" rtl="0" eaLnBrk="1" latinLnBrk="0" hangingPunct="1">
        <a:defRPr sz="1800" kern="1200">
          <a:solidFill>
            <a:schemeClr val="tx1"/>
          </a:solidFill>
          <a:latin typeface="+mn-lt"/>
          <a:ea typeface="+mn-ea"/>
          <a:cs typeface="+mn-cs"/>
        </a:defRPr>
      </a:lvl4pPr>
      <a:lvl5pPr marL="1828679" algn="l" defTabSz="914339" rtl="0" eaLnBrk="1" latinLnBrk="0" hangingPunct="1">
        <a:defRPr sz="1800" kern="1200">
          <a:solidFill>
            <a:schemeClr val="tx1"/>
          </a:solidFill>
          <a:latin typeface="+mn-lt"/>
          <a:ea typeface="+mn-ea"/>
          <a:cs typeface="+mn-cs"/>
        </a:defRPr>
      </a:lvl5pPr>
      <a:lvl6pPr marL="2285849" algn="l" defTabSz="914339" rtl="0" eaLnBrk="1" latinLnBrk="0" hangingPunct="1">
        <a:defRPr sz="1800" kern="1200">
          <a:solidFill>
            <a:schemeClr val="tx1"/>
          </a:solidFill>
          <a:latin typeface="+mn-lt"/>
          <a:ea typeface="+mn-ea"/>
          <a:cs typeface="+mn-cs"/>
        </a:defRPr>
      </a:lvl6pPr>
      <a:lvl7pPr marL="2743018" algn="l" defTabSz="914339" rtl="0" eaLnBrk="1" latinLnBrk="0" hangingPunct="1">
        <a:defRPr sz="1800" kern="1200">
          <a:solidFill>
            <a:schemeClr val="tx1"/>
          </a:solidFill>
          <a:latin typeface="+mn-lt"/>
          <a:ea typeface="+mn-ea"/>
          <a:cs typeface="+mn-cs"/>
        </a:defRPr>
      </a:lvl7pPr>
      <a:lvl8pPr marL="3200188" algn="l" defTabSz="914339" rtl="0" eaLnBrk="1" latinLnBrk="0" hangingPunct="1">
        <a:defRPr sz="1800" kern="1200">
          <a:solidFill>
            <a:schemeClr val="tx1"/>
          </a:solidFill>
          <a:latin typeface="+mn-lt"/>
          <a:ea typeface="+mn-ea"/>
          <a:cs typeface="+mn-cs"/>
        </a:defRPr>
      </a:lvl8pPr>
      <a:lvl9pPr marL="3657357" algn="l" defTabSz="91433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0" y="914399"/>
            <a:ext cx="6858000" cy="923330"/>
          </a:xfrm>
          <a:prstGeom prst="rect">
            <a:avLst/>
          </a:prstGeom>
          <a:noFill/>
        </p:spPr>
        <p:txBody>
          <a:bodyPr wrap="square" rtlCol="0">
            <a:spAutoFit/>
          </a:bodyPr>
          <a:lstStyle/>
          <a:p>
            <a:pPr algn="ctr"/>
            <a:r>
              <a:rPr lang="en-US" sz="5400" b="1" dirty="0">
                <a:latin typeface="Monotype Corsiva" pitchFamily="66" charset="0"/>
              </a:rPr>
              <a:t>Keeley Kmieciak</a:t>
            </a:r>
          </a:p>
        </p:txBody>
      </p:sp>
      <p:sp>
        <p:nvSpPr>
          <p:cNvPr id="17" name="Rectangle 16"/>
          <p:cNvSpPr/>
          <p:nvPr/>
        </p:nvSpPr>
        <p:spPr>
          <a:xfrm>
            <a:off x="0" y="1806714"/>
            <a:ext cx="6858000" cy="400110"/>
          </a:xfrm>
          <a:prstGeom prst="rect">
            <a:avLst/>
          </a:prstGeom>
        </p:spPr>
        <p:txBody>
          <a:bodyPr wrap="square">
            <a:spAutoFit/>
          </a:bodyPr>
          <a:lstStyle/>
          <a:p>
            <a:pPr algn="ctr"/>
            <a:r>
              <a:rPr lang="en-US" sz="2000" b="1" dirty="0">
                <a:latin typeface="Times New Roman" pitchFamily="18" charset="0"/>
                <a:cs typeface="Times New Roman" pitchFamily="18" charset="0"/>
              </a:rPr>
              <a:t>Junior Development National Team Member</a:t>
            </a:r>
            <a:endParaRPr lang="en-US" sz="2000" dirty="0">
              <a:latin typeface="Times New Roman" pitchFamily="18" charset="0"/>
              <a:cs typeface="Times New Roman" pitchFamily="18" charset="0"/>
            </a:endParaRPr>
          </a:p>
        </p:txBody>
      </p:sp>
      <p:pic>
        <p:nvPicPr>
          <p:cNvPr id="19" name="Picture 18" descr="Scroll_clipart.gif"/>
          <p:cNvPicPr>
            <a:picLocks noChangeAspect="1"/>
          </p:cNvPicPr>
          <p:nvPr/>
        </p:nvPicPr>
        <p:blipFill>
          <a:blip r:embed="rId2" cstate="print"/>
          <a:stretch>
            <a:fillRect/>
          </a:stretch>
        </p:blipFill>
        <p:spPr>
          <a:xfrm>
            <a:off x="2019300" y="9525"/>
            <a:ext cx="2857500" cy="1057275"/>
          </a:xfrm>
          <a:prstGeom prst="rect">
            <a:avLst/>
          </a:prstGeom>
        </p:spPr>
      </p:pic>
      <p:cxnSp>
        <p:nvCxnSpPr>
          <p:cNvPr id="20" name="Straight Connector 19"/>
          <p:cNvCxnSpPr/>
          <p:nvPr/>
        </p:nvCxnSpPr>
        <p:spPr>
          <a:xfrm>
            <a:off x="0" y="3352799"/>
            <a:ext cx="6858000" cy="1"/>
          </a:xfrm>
          <a:prstGeom prst="line">
            <a:avLst/>
          </a:prstGeom>
          <a:ln w="34925" cmpd="thickThi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3962400" y="4480381"/>
            <a:ext cx="2895600" cy="2667000"/>
          </a:xfrm>
          <a:prstGeom prst="rect">
            <a:avLst/>
          </a:prstGeom>
          <a:noFill/>
        </p:spPr>
        <p:txBody>
          <a:bodyPr wrap="square" lIns="27432" tIns="13716" rIns="27432" bIns="13716">
            <a:noAutofit/>
            <a:scene3d>
              <a:camera prst="orthographicFront"/>
              <a:lightRig rig="balanced" dir="t">
                <a:rot lat="0" lon="0" rev="2100000"/>
              </a:lightRig>
            </a:scene3d>
            <a:sp3d extrusionH="57150" prstMaterial="metal">
              <a:bevelT w="63500" h="25400" prst="artDeco"/>
              <a:contourClr>
                <a:schemeClr val="bg2"/>
              </a:contourClr>
            </a:sp3d>
          </a:bodyPr>
          <a:lstStyle/>
          <a:p>
            <a:pPr algn="ctr"/>
            <a:r>
              <a:rPr lang="en-US" sz="6600" b="1" spc="300" dirty="0">
                <a:ln w="50800"/>
                <a:effectLst>
                  <a:outerShdw blurRad="50800" dist="50800" dir="2700000" algn="tl" rotWithShape="0">
                    <a:prstClr val="black">
                      <a:alpha val="92000"/>
                    </a:prstClr>
                  </a:outerShdw>
                </a:effectLst>
                <a:latin typeface="Baskerville Old Face" pitchFamily="18" charset="0"/>
              </a:rPr>
              <a:t>H</a:t>
            </a:r>
            <a:r>
              <a:rPr lang="en-US" sz="6000" b="1" spc="300" dirty="0">
                <a:ln w="50800"/>
                <a:effectLst>
                  <a:outerShdw blurRad="50800" dist="50800" dir="2700000" algn="tl" rotWithShape="0">
                    <a:prstClr val="black">
                      <a:alpha val="92000"/>
                    </a:prstClr>
                  </a:outerShdw>
                </a:effectLst>
                <a:latin typeface="Baskerville Old Face" pitchFamily="18" charset="0"/>
              </a:rPr>
              <a:t>ALL</a:t>
            </a:r>
          </a:p>
          <a:p>
            <a:pPr algn="ctr"/>
            <a:r>
              <a:rPr lang="en-US" sz="4800" b="1" spc="300" dirty="0">
                <a:ln w="50800"/>
                <a:effectLst>
                  <a:outerShdw blurRad="50800" dist="50800" dir="2700000" algn="tl" rotWithShape="0">
                    <a:prstClr val="black">
                      <a:alpha val="92000"/>
                    </a:prstClr>
                  </a:outerShdw>
                </a:effectLst>
                <a:latin typeface="Baskerville Old Face" pitchFamily="18" charset="0"/>
              </a:rPr>
              <a:t> </a:t>
            </a:r>
            <a:r>
              <a:rPr lang="en-US" sz="4400" b="1" spc="300" dirty="0">
                <a:ln w="50800"/>
                <a:effectLst>
                  <a:outerShdw blurRad="50800" dist="50800" dir="2700000" algn="tl" rotWithShape="0">
                    <a:prstClr val="black">
                      <a:alpha val="92000"/>
                    </a:prstClr>
                  </a:outerShdw>
                </a:effectLst>
                <a:latin typeface="Baskerville Old Face" pitchFamily="18" charset="0"/>
              </a:rPr>
              <a:t>OF</a:t>
            </a:r>
            <a:r>
              <a:rPr lang="en-US" sz="4800" b="1" spc="300" dirty="0">
                <a:ln w="50800"/>
                <a:effectLst>
                  <a:outerShdw blurRad="50800" dist="50800" dir="2700000" algn="tl" rotWithShape="0">
                    <a:prstClr val="black">
                      <a:alpha val="92000"/>
                    </a:prstClr>
                  </a:outerShdw>
                </a:effectLst>
                <a:latin typeface="Baskerville Old Face" pitchFamily="18" charset="0"/>
              </a:rPr>
              <a:t> </a:t>
            </a:r>
          </a:p>
          <a:p>
            <a:pPr algn="ctr"/>
            <a:r>
              <a:rPr lang="en-US" sz="6600" b="1" spc="300" dirty="0">
                <a:ln w="50800"/>
                <a:effectLst>
                  <a:outerShdw blurRad="50800" dist="50800" dir="2700000" algn="tl" rotWithShape="0">
                    <a:prstClr val="black">
                      <a:alpha val="92000"/>
                    </a:prstClr>
                  </a:outerShdw>
                </a:effectLst>
                <a:latin typeface="Baskerville Old Face" pitchFamily="18" charset="0"/>
              </a:rPr>
              <a:t>F</a:t>
            </a:r>
            <a:r>
              <a:rPr lang="en-US" sz="6000" b="1" spc="300" dirty="0">
                <a:ln w="50800"/>
                <a:effectLst>
                  <a:outerShdw blurRad="50800" dist="50800" dir="2700000" algn="tl" rotWithShape="0">
                    <a:prstClr val="black">
                      <a:alpha val="92000"/>
                    </a:prstClr>
                  </a:outerShdw>
                </a:effectLst>
                <a:latin typeface="Baskerville Old Face" pitchFamily="18" charset="0"/>
              </a:rPr>
              <a:t>AME</a:t>
            </a:r>
          </a:p>
        </p:txBody>
      </p:sp>
      <p:sp>
        <p:nvSpPr>
          <p:cNvPr id="22" name="TextBox 21"/>
          <p:cNvSpPr txBox="1"/>
          <p:nvPr/>
        </p:nvSpPr>
        <p:spPr>
          <a:xfrm>
            <a:off x="3962400" y="7372974"/>
            <a:ext cx="2895600" cy="584775"/>
          </a:xfrm>
          <a:prstGeom prst="rect">
            <a:avLst/>
          </a:prstGeom>
          <a:noFill/>
        </p:spPr>
        <p:txBody>
          <a:bodyPr wrap="square" rtlCol="0">
            <a:spAutoFit/>
          </a:bodyPr>
          <a:lstStyle/>
          <a:p>
            <a:pPr algn="ctr"/>
            <a:r>
              <a:rPr lang="en-US" sz="3200" dirty="0">
                <a:latin typeface="Baskerville Old Face" pitchFamily="18" charset="0"/>
              </a:rPr>
              <a:t>Inducted 2025</a:t>
            </a:r>
          </a:p>
        </p:txBody>
      </p:sp>
      <p:pic>
        <p:nvPicPr>
          <p:cNvPr id="23" name="Picture 22" descr="Region 5 Logo gold stars.jpg"/>
          <p:cNvPicPr>
            <a:picLocks noChangeAspect="1"/>
          </p:cNvPicPr>
          <p:nvPr/>
        </p:nvPicPr>
        <p:blipFill>
          <a:blip r:embed="rId3" cstate="print"/>
          <a:stretch>
            <a:fillRect/>
          </a:stretch>
        </p:blipFill>
        <p:spPr>
          <a:xfrm>
            <a:off x="2395728" y="2537124"/>
            <a:ext cx="2176272" cy="1425276"/>
          </a:xfrm>
          <a:prstGeom prst="rect">
            <a:avLst/>
          </a:prstGeom>
        </p:spPr>
      </p:pic>
      <p:sp>
        <p:nvSpPr>
          <p:cNvPr id="2" name="AutoShape 2">
            <a:extLst>
              <a:ext uri="{FF2B5EF4-FFF2-40B4-BE49-F238E27FC236}">
                <a16:creationId xmlns:a16="http://schemas.microsoft.com/office/drawing/2014/main" id="{444204C1-F2D5-BAEC-9490-33BD338DC5FC}"/>
              </a:ext>
            </a:extLst>
          </p:cNvPr>
          <p:cNvSpPr>
            <a:spLocks noChangeAspect="1" noChangeArrowheads="1"/>
          </p:cNvSpPr>
          <p:nvPr/>
        </p:nvSpPr>
        <p:spPr bwMode="auto">
          <a:xfrm>
            <a:off x="3314700" y="481419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a:extLst>
              <a:ext uri="{FF2B5EF4-FFF2-40B4-BE49-F238E27FC236}">
                <a16:creationId xmlns:a16="http://schemas.microsoft.com/office/drawing/2014/main" id="{1F6AEBF4-74E9-C824-AFD1-55DCA095525D}"/>
              </a:ext>
            </a:extLst>
          </p:cNvPr>
          <p:cNvSpPr>
            <a:spLocks noChangeAspect="1" noChangeArrowheads="1"/>
          </p:cNvSpPr>
          <p:nvPr/>
        </p:nvSpPr>
        <p:spPr bwMode="auto">
          <a:xfrm>
            <a:off x="3276600" y="4419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 name="Picture 5">
            <a:extLst>
              <a:ext uri="{FF2B5EF4-FFF2-40B4-BE49-F238E27FC236}">
                <a16:creationId xmlns:a16="http://schemas.microsoft.com/office/drawing/2014/main" id="{152749DA-AF64-D4E7-8E08-BD0C19F44B7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6100" y="4190246"/>
            <a:ext cx="2946400" cy="44196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140851"/>
            <a:ext cx="6858000" cy="621149"/>
          </a:xfrm>
          <a:prstGeom prst="rect">
            <a:avLst/>
          </a:prstGeom>
          <a:noFill/>
        </p:spPr>
        <p:txBody>
          <a:bodyPr wrap="square" lIns="96981" tIns="48491" rIns="96981" bIns="48491" rtlCol="0">
            <a:spAutoFit/>
          </a:bodyPr>
          <a:lstStyle/>
          <a:p>
            <a:pPr algn="r"/>
            <a:r>
              <a:rPr lang="en-US" sz="1700" b="1" dirty="0">
                <a:latin typeface="Monotype Corsiva" pitchFamily="66" charset="0"/>
              </a:rPr>
              <a:t>Keeley Kmieciak</a:t>
            </a:r>
          </a:p>
          <a:p>
            <a:pPr algn="r"/>
            <a:r>
              <a:rPr lang="en-US" sz="1700" b="1" dirty="0">
                <a:latin typeface="Monotype Corsiva" pitchFamily="66" charset="0"/>
              </a:rPr>
              <a:t>Class of 2025</a:t>
            </a:r>
          </a:p>
        </p:txBody>
      </p:sp>
      <p:sp>
        <p:nvSpPr>
          <p:cNvPr id="1025" name="Rectangle 1"/>
          <p:cNvSpPr>
            <a:spLocks noChangeArrowheads="1"/>
          </p:cNvSpPr>
          <p:nvPr/>
        </p:nvSpPr>
        <p:spPr bwMode="auto">
          <a:xfrm>
            <a:off x="0" y="376399"/>
            <a:ext cx="6858000" cy="8626931"/>
          </a:xfrm>
          <a:prstGeom prst="rect">
            <a:avLst/>
          </a:prstGeom>
          <a:noFill/>
          <a:ln w="9525">
            <a:noFill/>
            <a:miter lim="800000"/>
            <a:headEnd/>
            <a:tailEnd/>
          </a:ln>
          <a:effectLst/>
        </p:spPr>
        <p:txBody>
          <a:bodyPr vert="horz" wrap="square" lIns="96981" tIns="48491" rIns="96981" bIns="48491" numCol="1" anchor="ctr" anchorCtr="0" compatLnSpc="1">
            <a:prstTxWarp prst="textNoShape">
              <a:avLst/>
            </a:prstTxWarp>
            <a:spAutoFit/>
          </a:bodyPr>
          <a:lstStyle/>
          <a:p>
            <a:pPr marL="0" marR="0">
              <a:lnSpc>
                <a:spcPct val="107000"/>
              </a:lnSpc>
              <a:spcBef>
                <a:spcPts val="0"/>
              </a:spcBef>
              <a:spcAft>
                <a:spcPts val="0"/>
              </a:spcAft>
            </a:pPr>
            <a:endParaRPr lang="en-US" sz="1800" kern="0" dirty="0">
              <a:solidFill>
                <a:srgbClr val="000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endParaRPr>
          </a:p>
          <a:p>
            <a:pPr marL="0" marR="0">
              <a:lnSpc>
                <a:spcPct val="107000"/>
              </a:lnSpc>
              <a:spcBef>
                <a:spcPts val="0"/>
              </a:spcBef>
              <a:spcAft>
                <a:spcPts val="0"/>
              </a:spcAft>
            </a:pPr>
            <a:endParaRPr lang="en-US"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endParaRPr>
          </a:p>
          <a:p>
            <a:pPr marL="0" marR="0">
              <a:lnSpc>
                <a:spcPct val="107000"/>
              </a:lnSpc>
              <a:spcBef>
                <a:spcPts val="0"/>
              </a:spcBef>
              <a:spcAft>
                <a:spcPts val="0"/>
              </a:spcAft>
            </a:pPr>
            <a:r>
              <a:rPr lang="en-US" sz="1800" kern="0" dirty="0">
                <a:solidFill>
                  <a:srgbClr val="000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Keeley Kmieciak was a Level 10 gymnast from Phenom gymnastics who participated in many State, Regional and National Championships.  On multiple occasions she won the All-Around at the Region 5 Regional Championships and the National Championships.  </a:t>
            </a:r>
          </a:p>
          <a:p>
            <a:pPr marL="0" marR="0">
              <a:lnSpc>
                <a:spcPct val="107000"/>
              </a:lnSpc>
              <a:spcBef>
                <a:spcPts val="0"/>
              </a:spcBef>
              <a:spcAft>
                <a:spcPts val="0"/>
              </a:spcAft>
            </a:pPr>
            <a:endParaRPr lang="en-US" kern="0" dirty="0">
              <a:solidFill>
                <a:srgbClr val="000000"/>
              </a:solidFill>
              <a:highlight>
                <a:srgbClr val="FFFFFF"/>
              </a:highlight>
              <a:latin typeface="Calibri" panose="020F0502020204030204" pitchFamily="34" charset="0"/>
              <a:cs typeface="Calibri" panose="020F0502020204030204" pitchFamily="34" charset="0"/>
            </a:endParaRPr>
          </a:p>
          <a:p>
            <a:pPr marL="0" marR="0">
              <a:lnSpc>
                <a:spcPct val="107000"/>
              </a:lnSpc>
              <a:spcBef>
                <a:spcPts val="0"/>
              </a:spcBef>
              <a:spcAft>
                <a:spcPts val="0"/>
              </a:spcAft>
            </a:pPr>
            <a:r>
              <a:rPr lang="en-US" kern="0" dirty="0">
                <a:solidFill>
                  <a:srgbClr val="000000"/>
                </a:solidFill>
                <a:highlight>
                  <a:srgbClr val="FFFFFF"/>
                </a:highlight>
                <a:latin typeface="Calibri" panose="020F0502020204030204" pitchFamily="34" charset="0"/>
                <a:cs typeface="Calibri" panose="020F0502020204030204" pitchFamily="34" charset="0"/>
              </a:rPr>
              <a:t>Keeley was the first Level 10 gymnasts to a 10.00 on Vault on two different occasions.  In 2009 she became the All-Around National Champion.  In doing so, she became the first gymnast to win all four events at the same meet.  This record held until 2021 when another gymnast (an elite drop back) matched her record.  </a:t>
            </a:r>
          </a:p>
          <a:p>
            <a:pPr marL="0" marR="0">
              <a:lnSpc>
                <a:spcPct val="107000"/>
              </a:lnSpc>
              <a:spcBef>
                <a:spcPts val="0"/>
              </a:spcBef>
              <a:spcAft>
                <a:spcPts val="0"/>
              </a:spcAft>
            </a:pPr>
            <a:endParaRPr lang="en-US" kern="0" dirty="0">
              <a:solidFill>
                <a:srgbClr val="000000"/>
              </a:solidFill>
              <a:highlight>
                <a:srgbClr val="FFFFFF"/>
              </a:highlight>
              <a:latin typeface="Calibri" panose="020F0502020204030204" pitchFamily="34" charset="0"/>
              <a:cs typeface="Calibri" panose="020F0502020204030204" pitchFamily="34" charset="0"/>
            </a:endParaRPr>
          </a:p>
          <a:p>
            <a:pPr marL="0" marR="0">
              <a:lnSpc>
                <a:spcPct val="107000"/>
              </a:lnSpc>
              <a:spcBef>
                <a:spcPts val="0"/>
              </a:spcBef>
              <a:spcAft>
                <a:spcPts val="0"/>
              </a:spcAft>
            </a:pPr>
            <a:r>
              <a:rPr lang="en-US" kern="0" dirty="0">
                <a:solidFill>
                  <a:srgbClr val="000000"/>
                </a:solidFill>
                <a:highlight>
                  <a:srgbClr val="FFFFFF"/>
                </a:highlight>
                <a:latin typeface="Calibri" panose="020F0502020204030204" pitchFamily="34" charset="0"/>
                <a:cs typeface="Calibri" panose="020F0502020204030204" pitchFamily="34" charset="0"/>
              </a:rPr>
              <a:t>In 2012 Keeley became the All-Around, Vault and Floor Exercise National Champion.  She was a two-time National Champion on Vault and Floor, National Champion on Bars and Beam, and a two-time National Team Member.  Keeley also made the Region 5 All-Star team on five different occasions.</a:t>
            </a:r>
          </a:p>
          <a:p>
            <a:pPr marL="0" marR="0">
              <a:lnSpc>
                <a:spcPct val="107000"/>
              </a:lnSpc>
              <a:spcBef>
                <a:spcPts val="0"/>
              </a:spcBef>
              <a:spcAft>
                <a:spcPts val="0"/>
              </a:spcAft>
            </a:pPr>
            <a:endParaRPr lang="en-US" kern="0" dirty="0">
              <a:solidFill>
                <a:srgbClr val="000000"/>
              </a:solidFill>
              <a:highlight>
                <a:srgbClr val="FFFFFF"/>
              </a:highlight>
              <a:latin typeface="Calibri" panose="020F0502020204030204" pitchFamily="34" charset="0"/>
              <a:cs typeface="Calibri" panose="020F0502020204030204" pitchFamily="34" charset="0"/>
            </a:endParaRPr>
          </a:p>
          <a:p>
            <a:pPr marL="0" marR="0">
              <a:lnSpc>
                <a:spcPct val="107000"/>
              </a:lnSpc>
              <a:spcBef>
                <a:spcPts val="0"/>
              </a:spcBef>
              <a:spcAft>
                <a:spcPts val="0"/>
              </a:spcAft>
            </a:pPr>
            <a:r>
              <a:rPr lang="en-US" kern="0" dirty="0">
                <a:solidFill>
                  <a:srgbClr val="000000"/>
                </a:solidFill>
                <a:highlight>
                  <a:srgbClr val="FFFFFF"/>
                </a:highlight>
                <a:latin typeface="Calibri" panose="020F0502020204030204" pitchFamily="34" charset="0"/>
                <a:cs typeface="Calibri" panose="020F0502020204030204" pitchFamily="34" charset="0"/>
              </a:rPr>
              <a:t>At the 2012 National Championships, Keeley’s coach, Jessica Holtz, submitted a skill on the balance beam, which Keeley performed successfully.  THE KMIECIAK, named after Keeley, can now be found in the Code of Points (5.308).</a:t>
            </a:r>
          </a:p>
          <a:p>
            <a:pPr marL="0" marR="0">
              <a:lnSpc>
                <a:spcPct val="107000"/>
              </a:lnSpc>
              <a:spcBef>
                <a:spcPts val="0"/>
              </a:spcBef>
              <a:spcAft>
                <a:spcPts val="0"/>
              </a:spcAft>
            </a:pPr>
            <a:endParaRPr lang="en-US" kern="0" dirty="0">
              <a:solidFill>
                <a:srgbClr val="000000"/>
              </a:solidFill>
              <a:highlight>
                <a:srgbClr val="FFFFFF"/>
              </a:highlight>
              <a:latin typeface="Calibri" panose="020F0502020204030204" pitchFamily="34" charset="0"/>
              <a:cs typeface="Calibri" panose="020F0502020204030204" pitchFamily="34" charset="0"/>
            </a:endParaRPr>
          </a:p>
          <a:p>
            <a:pPr marL="0" marR="0">
              <a:lnSpc>
                <a:spcPct val="107000"/>
              </a:lnSpc>
              <a:spcBef>
                <a:spcPts val="0"/>
              </a:spcBef>
              <a:spcAft>
                <a:spcPts val="0"/>
              </a:spcAft>
            </a:pPr>
            <a:r>
              <a:rPr lang="en-US" kern="0" dirty="0">
                <a:solidFill>
                  <a:srgbClr val="000000"/>
                </a:solidFill>
                <a:highlight>
                  <a:srgbClr val="FFFFFF"/>
                </a:highlight>
                <a:latin typeface="Calibri" panose="020F0502020204030204" pitchFamily="34" charset="0"/>
                <a:cs typeface="Calibri" panose="020F0502020204030204" pitchFamily="34" charset="0"/>
              </a:rPr>
              <a:t>Following Keeley’s age-group success, she continued her success at the University of Oklahoma on a full ride scholarship.  This allowed her to become part of the team that made history when Oklahoma won their first NCAA National Championship.</a:t>
            </a:r>
            <a:endParaRPr lang="en-US" dirty="0"/>
          </a:p>
          <a:p>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9A4BA68-46CC-EB9C-CBE5-983C5482467D}"/>
              </a:ext>
            </a:extLst>
          </p:cNvPr>
          <p:cNvSpPr txBox="1"/>
          <p:nvPr/>
        </p:nvSpPr>
        <p:spPr>
          <a:xfrm>
            <a:off x="304800" y="457200"/>
            <a:ext cx="6248400" cy="968278"/>
          </a:xfrm>
          <a:prstGeom prst="rect">
            <a:avLst/>
          </a:prstGeom>
          <a:noFill/>
        </p:spPr>
        <p:txBody>
          <a:bodyPr wrap="square" rtlCol="0">
            <a:spAutoFit/>
          </a:bodyPr>
          <a:lstStyle/>
          <a:p>
            <a:pPr marL="0" marR="0">
              <a:lnSpc>
                <a:spcPct val="107000"/>
              </a:lnSpc>
              <a:spcBef>
                <a:spcPts val="0"/>
              </a:spcBef>
              <a:spcAft>
                <a:spcPts val="0"/>
              </a:spcAft>
            </a:pPr>
            <a:endParaRPr lang="en-US" sz="1800" kern="0" dirty="0">
              <a:solidFill>
                <a:srgbClr val="000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endParaRPr>
          </a:p>
          <a:p>
            <a:pPr marL="0" marR="0">
              <a:lnSpc>
                <a:spcPct val="107000"/>
              </a:lnSpc>
              <a:spcBef>
                <a:spcPts val="0"/>
              </a:spcBef>
              <a:spcAft>
                <a:spcPts val="0"/>
              </a:spcAft>
            </a:pPr>
            <a:endParaRPr lang="en-US"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endParaRPr>
          </a:p>
          <a:p>
            <a:pPr marL="0" marR="0">
              <a:lnSpc>
                <a:spcPct val="107000"/>
              </a:lnSpc>
              <a:spcBef>
                <a:spcPts val="0"/>
              </a:spcBef>
              <a:spcAft>
                <a:spcPts val="0"/>
              </a:spcAft>
            </a:pPr>
            <a:endParaRPr lang="en-US" sz="1800" kern="0" dirty="0">
              <a:solidFill>
                <a:srgbClr val="000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6720309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13153</TotalTime>
  <Words>258</Words>
  <Application>Microsoft Office PowerPoint</Application>
  <PresentationFormat>Letter Paper (8.5x11 in)</PresentationFormat>
  <Paragraphs>21</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Baskerville Old Face</vt:lpstr>
      <vt:lpstr>Calibri</vt:lpstr>
      <vt:lpstr>Monotype Corsiva</vt:lpstr>
      <vt:lpstr>Times New Roman</vt:lpstr>
      <vt:lpstr>Office Theme</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Kristin</dc:creator>
  <cp:lastModifiedBy>Augusta Lipsey</cp:lastModifiedBy>
  <cp:revision>110</cp:revision>
  <cp:lastPrinted>2024-08-11T20:19:25Z</cp:lastPrinted>
  <dcterms:created xsi:type="dcterms:W3CDTF">2009-08-17T21:24:24Z</dcterms:created>
  <dcterms:modified xsi:type="dcterms:W3CDTF">2025-09-22T22:16:27Z</dcterms:modified>
</cp:coreProperties>
</file>