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letter"/>
  <p:notesSz cx="7102475" cy="9388475"/>
  <p:defaultText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66"/>
    <a:srgbClr val="0099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07" autoAdjust="0"/>
    <p:restoredTop sz="94660"/>
  </p:normalViewPr>
  <p:slideViewPr>
    <p:cSldViewPr>
      <p:cViewPr varScale="1">
        <p:scale>
          <a:sx n="44" d="100"/>
          <a:sy n="44" d="100"/>
        </p:scale>
        <p:origin x="1800"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670"/>
          </a:xfrm>
          <a:prstGeom prst="rect">
            <a:avLst/>
          </a:prstGeom>
        </p:spPr>
        <p:txBody>
          <a:bodyPr vert="horz" lIns="94448" tIns="47224" rIns="94448" bIns="47224" rtlCol="0"/>
          <a:lstStyle>
            <a:lvl1pPr algn="l">
              <a:defRPr sz="1200"/>
            </a:lvl1pPr>
          </a:lstStyle>
          <a:p>
            <a:endParaRPr lang="en-US"/>
          </a:p>
        </p:txBody>
      </p:sp>
      <p:sp>
        <p:nvSpPr>
          <p:cNvPr id="3" name="Date Placeholder 2"/>
          <p:cNvSpPr>
            <a:spLocks noGrp="1"/>
          </p:cNvSpPr>
          <p:nvPr>
            <p:ph type="dt" idx="1"/>
          </p:nvPr>
        </p:nvSpPr>
        <p:spPr>
          <a:xfrm>
            <a:off x="4023092" y="0"/>
            <a:ext cx="3077739" cy="469670"/>
          </a:xfrm>
          <a:prstGeom prst="rect">
            <a:avLst/>
          </a:prstGeom>
        </p:spPr>
        <p:txBody>
          <a:bodyPr vert="horz" lIns="94448" tIns="47224" rIns="94448" bIns="47224" rtlCol="0"/>
          <a:lstStyle>
            <a:lvl1pPr algn="r">
              <a:defRPr sz="1200"/>
            </a:lvl1pPr>
          </a:lstStyle>
          <a:p>
            <a:fld id="{53B78093-350B-4C0D-A6C5-9D8D7F84DF18}" type="datetimeFigureOut">
              <a:rPr lang="en-US" smtClean="0"/>
              <a:pPr/>
              <a:t>9/22/2025</a:t>
            </a:fld>
            <a:endParaRPr lang="en-US"/>
          </a:p>
        </p:txBody>
      </p:sp>
      <p:sp>
        <p:nvSpPr>
          <p:cNvPr id="4" name="Slide Image Placeholder 3"/>
          <p:cNvSpPr>
            <a:spLocks noGrp="1" noRot="1" noChangeAspect="1"/>
          </p:cNvSpPr>
          <p:nvPr>
            <p:ph type="sldImg" idx="2"/>
          </p:nvPr>
        </p:nvSpPr>
        <p:spPr>
          <a:xfrm>
            <a:off x="2230438" y="703263"/>
            <a:ext cx="2641600" cy="3522662"/>
          </a:xfrm>
          <a:prstGeom prst="rect">
            <a:avLst/>
          </a:prstGeom>
          <a:noFill/>
          <a:ln w="12700">
            <a:solidFill>
              <a:prstClr val="black"/>
            </a:solidFill>
          </a:ln>
        </p:spPr>
        <p:txBody>
          <a:bodyPr vert="horz" lIns="94448" tIns="47224" rIns="94448" bIns="47224" rtlCol="0" anchor="ctr"/>
          <a:lstStyle/>
          <a:p>
            <a:endParaRPr lang="en-US"/>
          </a:p>
        </p:txBody>
      </p:sp>
      <p:sp>
        <p:nvSpPr>
          <p:cNvPr id="5" name="Notes Placeholder 4"/>
          <p:cNvSpPr>
            <a:spLocks noGrp="1"/>
          </p:cNvSpPr>
          <p:nvPr>
            <p:ph type="body" sz="quarter" idx="3"/>
          </p:nvPr>
        </p:nvSpPr>
        <p:spPr>
          <a:xfrm>
            <a:off x="710248" y="4459404"/>
            <a:ext cx="5681980" cy="4225386"/>
          </a:xfrm>
          <a:prstGeom prst="rect">
            <a:avLst/>
          </a:prstGeom>
        </p:spPr>
        <p:txBody>
          <a:bodyPr vert="horz" lIns="94448" tIns="47224" rIns="94448" bIns="4722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169"/>
            <a:ext cx="3077739" cy="469669"/>
          </a:xfrm>
          <a:prstGeom prst="rect">
            <a:avLst/>
          </a:prstGeom>
        </p:spPr>
        <p:txBody>
          <a:bodyPr vert="horz" lIns="94448" tIns="47224" rIns="94448" bIns="4722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169"/>
            <a:ext cx="3077739" cy="469669"/>
          </a:xfrm>
          <a:prstGeom prst="rect">
            <a:avLst/>
          </a:prstGeom>
        </p:spPr>
        <p:txBody>
          <a:bodyPr vert="horz" lIns="94448" tIns="47224" rIns="94448" bIns="47224" rtlCol="0" anchor="b"/>
          <a:lstStyle>
            <a:lvl1pPr algn="r">
              <a:defRPr sz="1200"/>
            </a:lvl1pPr>
          </a:lstStyle>
          <a:p>
            <a:fld id="{61A48B31-9B57-4717-9677-06EDDF7D03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A48B31-9B57-4717-9677-06EDDF7D03DB}"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70" indent="0" algn="ctr">
              <a:buNone/>
              <a:defRPr>
                <a:solidFill>
                  <a:schemeClr val="tx1">
                    <a:tint val="75000"/>
                  </a:schemeClr>
                </a:solidFill>
              </a:defRPr>
            </a:lvl2pPr>
            <a:lvl3pPr marL="914339" indent="0" algn="ctr">
              <a:buNone/>
              <a:defRPr>
                <a:solidFill>
                  <a:schemeClr val="tx1">
                    <a:tint val="75000"/>
                  </a:schemeClr>
                </a:solidFill>
              </a:defRPr>
            </a:lvl3pPr>
            <a:lvl4pPr marL="1371509" indent="0" algn="ctr">
              <a:buNone/>
              <a:defRPr>
                <a:solidFill>
                  <a:schemeClr val="tx1">
                    <a:tint val="75000"/>
                  </a:schemeClr>
                </a:solidFill>
              </a:defRPr>
            </a:lvl4pPr>
            <a:lvl5pPr marL="1828679" indent="0" algn="ctr">
              <a:buNone/>
              <a:defRPr>
                <a:solidFill>
                  <a:schemeClr val="tx1">
                    <a:tint val="75000"/>
                  </a:schemeClr>
                </a:solidFill>
              </a:defRPr>
            </a:lvl5pPr>
            <a:lvl6pPr marL="2285849" indent="0" algn="ctr">
              <a:buNone/>
              <a:defRPr>
                <a:solidFill>
                  <a:schemeClr val="tx1">
                    <a:tint val="75000"/>
                  </a:schemeClr>
                </a:solidFill>
              </a:defRPr>
            </a:lvl6pPr>
            <a:lvl7pPr marL="2743018" indent="0" algn="ctr">
              <a:buNone/>
              <a:defRPr>
                <a:solidFill>
                  <a:schemeClr val="tx1">
                    <a:tint val="75000"/>
                  </a:schemeClr>
                </a:solidFill>
              </a:defRPr>
            </a:lvl7pPr>
            <a:lvl8pPr marL="3200188" indent="0" algn="ctr">
              <a:buNone/>
              <a:defRPr>
                <a:solidFill>
                  <a:schemeClr val="tx1">
                    <a:tint val="75000"/>
                  </a:schemeClr>
                </a:solidFill>
              </a:defRPr>
            </a:lvl8pPr>
            <a:lvl9pPr marL="36573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7"/>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7"/>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9"/>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170" indent="0">
              <a:buNone/>
              <a:defRPr sz="1800">
                <a:solidFill>
                  <a:schemeClr val="tx1">
                    <a:tint val="75000"/>
                  </a:schemeClr>
                </a:solidFill>
              </a:defRPr>
            </a:lvl2pPr>
            <a:lvl3pPr marL="914339" indent="0">
              <a:buNone/>
              <a:defRPr sz="1600">
                <a:solidFill>
                  <a:schemeClr val="tx1">
                    <a:tint val="75000"/>
                  </a:schemeClr>
                </a:solidFill>
              </a:defRPr>
            </a:lvl3pPr>
            <a:lvl4pPr marL="1371509" indent="0">
              <a:buNone/>
              <a:defRPr sz="1400">
                <a:solidFill>
                  <a:schemeClr val="tx1">
                    <a:tint val="75000"/>
                  </a:schemeClr>
                </a:solidFill>
              </a:defRPr>
            </a:lvl4pPr>
            <a:lvl5pPr marL="1828679" indent="0">
              <a:buNone/>
              <a:defRPr sz="1400">
                <a:solidFill>
                  <a:schemeClr val="tx1">
                    <a:tint val="75000"/>
                  </a:schemeClr>
                </a:solidFill>
              </a:defRPr>
            </a:lvl5pPr>
            <a:lvl6pPr marL="2285849" indent="0">
              <a:buNone/>
              <a:defRPr sz="1400">
                <a:solidFill>
                  <a:schemeClr val="tx1">
                    <a:tint val="75000"/>
                  </a:schemeClr>
                </a:solidFill>
              </a:defRPr>
            </a:lvl6pPr>
            <a:lvl7pPr marL="2743018" indent="0">
              <a:buNone/>
              <a:defRPr sz="1400">
                <a:solidFill>
                  <a:schemeClr val="tx1">
                    <a:tint val="75000"/>
                  </a:schemeClr>
                </a:solidFill>
              </a:defRPr>
            </a:lvl7pPr>
            <a:lvl8pPr marL="3200188" indent="0">
              <a:buNone/>
              <a:defRPr sz="1400">
                <a:solidFill>
                  <a:schemeClr val="tx1">
                    <a:tint val="75000"/>
                  </a:schemeClr>
                </a:solidFill>
              </a:defRPr>
            </a:lvl8pPr>
            <a:lvl9pPr marL="365735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BB852D-DD08-41D7-85D7-C52FCBB5C6C2}"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BB852D-DD08-41D7-85D7-C52FCBB5C6C2}" type="datetimeFigureOut">
              <a:rPr lang="en-US" smtClean="0"/>
              <a:pPr/>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BB852D-DD08-41D7-85D7-C52FCBB5C6C2}" type="datetimeFigureOut">
              <a:rPr lang="en-US" smtClean="0"/>
              <a:pPr/>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B852D-DD08-41D7-85D7-C52FCBB5C6C2}" type="datetimeFigureOut">
              <a:rPr lang="en-US" smtClean="0"/>
              <a:pPr/>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4"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9"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4" y="1913469"/>
            <a:ext cx="2256235" cy="6254751"/>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2"/>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70" indent="0">
              <a:buNone/>
              <a:defRPr sz="2800"/>
            </a:lvl2pPr>
            <a:lvl3pPr marL="914339" indent="0">
              <a:buNone/>
              <a:defRPr sz="2400"/>
            </a:lvl3pPr>
            <a:lvl4pPr marL="1371509" indent="0">
              <a:buNone/>
              <a:defRPr sz="2000"/>
            </a:lvl4pPr>
            <a:lvl5pPr marL="1828679" indent="0">
              <a:buNone/>
              <a:defRPr sz="2000"/>
            </a:lvl5pPr>
            <a:lvl6pPr marL="2285849" indent="0">
              <a:buNone/>
              <a:defRPr sz="2000"/>
            </a:lvl6pPr>
            <a:lvl7pPr marL="2743018" indent="0">
              <a:buNone/>
              <a:defRPr sz="2000"/>
            </a:lvl7pPr>
            <a:lvl8pPr marL="3200188" indent="0">
              <a:buNone/>
              <a:defRPr sz="2000"/>
            </a:lvl8pPr>
            <a:lvl9pPr marL="3657357" indent="0">
              <a:buNone/>
              <a:defRPr sz="2000"/>
            </a:lvl9pPr>
          </a:lstStyle>
          <a:p>
            <a:endParaRPr lang="en-US"/>
          </a:p>
        </p:txBody>
      </p:sp>
      <p:sp>
        <p:nvSpPr>
          <p:cNvPr id="4" name="Text Placeholder 3"/>
          <p:cNvSpPr>
            <a:spLocks noGrp="1"/>
          </p:cNvSpPr>
          <p:nvPr>
            <p:ph type="body" sz="half" idx="2"/>
          </p:nvPr>
        </p:nvSpPr>
        <p:spPr>
          <a:xfrm>
            <a:off x="1344216" y="7156453"/>
            <a:ext cx="4114800" cy="1073149"/>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4" tIns="45717" rIns="91434"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4" tIns="45717" rIns="91434"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6"/>
            <a:ext cx="1600200" cy="486833"/>
          </a:xfrm>
          <a:prstGeom prst="rect">
            <a:avLst/>
          </a:prstGeom>
        </p:spPr>
        <p:txBody>
          <a:bodyPr vert="horz" lIns="91434" tIns="45717" rIns="91434" bIns="45717" rtlCol="0" anchor="ctr"/>
          <a:lstStyle>
            <a:lvl1pPr algn="l">
              <a:defRPr sz="1200">
                <a:solidFill>
                  <a:schemeClr val="tx1">
                    <a:tint val="75000"/>
                  </a:schemeClr>
                </a:solidFill>
              </a:defRPr>
            </a:lvl1pPr>
          </a:lstStyle>
          <a:p>
            <a:fld id="{0DBB852D-DD08-41D7-85D7-C52FCBB5C6C2}" type="datetimeFigureOut">
              <a:rPr lang="en-US" smtClean="0"/>
              <a:pPr/>
              <a:t>9/22/2025</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34" tIns="45717" rIns="91434" bIns="45717" rtlCol="0" anchor="ctr"/>
          <a:lstStyle>
            <a:lvl1pPr algn="r">
              <a:defRPr sz="1200">
                <a:solidFill>
                  <a:schemeClr val="tx1">
                    <a:tint val="75000"/>
                  </a:schemeClr>
                </a:solidFill>
              </a:defRPr>
            </a:lvl1pPr>
          </a:lstStyle>
          <a:p>
            <a:fld id="{87946C95-8FF7-43F0-AF6D-AF8780E774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9" rtl="0" eaLnBrk="1" latinLnBrk="0" hangingPunct="1">
        <a:spcBef>
          <a:spcPct val="0"/>
        </a:spcBef>
        <a:buNone/>
        <a:defRPr sz="4300" kern="1200">
          <a:solidFill>
            <a:schemeClr val="tx1"/>
          </a:solidFill>
          <a:latin typeface="+mj-lt"/>
          <a:ea typeface="+mj-ea"/>
          <a:cs typeface="+mj-cs"/>
        </a:defRPr>
      </a:lvl1pPr>
    </p:titleStyle>
    <p:bodyStyle>
      <a:lvl1pPr marL="342877" indent="-342877" algn="l" defTabSz="91433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0" indent="-285731" algn="l" defTabSz="91433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4" indent="-228585" algn="l" defTabSz="91433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0" y="914399"/>
            <a:ext cx="6858000" cy="923330"/>
          </a:xfrm>
          <a:prstGeom prst="rect">
            <a:avLst/>
          </a:prstGeom>
          <a:noFill/>
        </p:spPr>
        <p:txBody>
          <a:bodyPr wrap="square" rtlCol="0">
            <a:spAutoFit/>
          </a:bodyPr>
          <a:lstStyle/>
          <a:p>
            <a:pPr algn="ctr"/>
            <a:r>
              <a:rPr lang="en-US" sz="5400" b="1" dirty="0">
                <a:latin typeface="Monotype Corsiva" pitchFamily="66" charset="0"/>
              </a:rPr>
              <a:t>Ashley Priess Johnston</a:t>
            </a:r>
          </a:p>
        </p:txBody>
      </p:sp>
      <p:sp>
        <p:nvSpPr>
          <p:cNvPr id="17" name="Rectangle 16"/>
          <p:cNvSpPr/>
          <p:nvPr/>
        </p:nvSpPr>
        <p:spPr>
          <a:xfrm>
            <a:off x="0" y="1806714"/>
            <a:ext cx="6858000" cy="400110"/>
          </a:xfrm>
          <a:prstGeom prst="rect">
            <a:avLst/>
          </a:prstGeom>
        </p:spPr>
        <p:txBody>
          <a:bodyPr wrap="square">
            <a:spAutoFit/>
          </a:bodyPr>
          <a:lstStyle/>
          <a:p>
            <a:pPr algn="ctr"/>
            <a:r>
              <a:rPr lang="en-US" sz="2000" b="1" dirty="0">
                <a:latin typeface="Times New Roman" pitchFamily="18" charset="0"/>
                <a:cs typeface="Times New Roman" pitchFamily="18" charset="0"/>
              </a:rPr>
              <a:t>USA National Team Member</a:t>
            </a:r>
            <a:endParaRPr lang="en-US" sz="2000" dirty="0">
              <a:latin typeface="Times New Roman" pitchFamily="18" charset="0"/>
              <a:cs typeface="Times New Roman" pitchFamily="18" charset="0"/>
            </a:endParaRPr>
          </a:p>
        </p:txBody>
      </p:sp>
      <p:pic>
        <p:nvPicPr>
          <p:cNvPr id="19" name="Picture 18" descr="Scroll_clipart.gif"/>
          <p:cNvPicPr>
            <a:picLocks noChangeAspect="1"/>
          </p:cNvPicPr>
          <p:nvPr/>
        </p:nvPicPr>
        <p:blipFill>
          <a:blip r:embed="rId2" cstate="print"/>
          <a:stretch>
            <a:fillRect/>
          </a:stretch>
        </p:blipFill>
        <p:spPr>
          <a:xfrm>
            <a:off x="2019300" y="9525"/>
            <a:ext cx="2857500" cy="1057275"/>
          </a:xfrm>
          <a:prstGeom prst="rect">
            <a:avLst/>
          </a:prstGeom>
        </p:spPr>
      </p:pic>
      <p:cxnSp>
        <p:nvCxnSpPr>
          <p:cNvPr id="20" name="Straight Connector 19"/>
          <p:cNvCxnSpPr/>
          <p:nvPr/>
        </p:nvCxnSpPr>
        <p:spPr>
          <a:xfrm>
            <a:off x="0" y="3352799"/>
            <a:ext cx="6858000" cy="1"/>
          </a:xfrm>
          <a:prstGeom prst="line">
            <a:avLst/>
          </a:prstGeom>
          <a:ln w="34925"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62400" y="4480381"/>
            <a:ext cx="2895600" cy="2667000"/>
          </a:xfrm>
          <a:prstGeom prst="rect">
            <a:avLst/>
          </a:prstGeom>
          <a:noFill/>
        </p:spPr>
        <p:txBody>
          <a:bodyPr wrap="square" lIns="27432" tIns="13716" rIns="27432" bIns="13716">
            <a:noAutofit/>
            <a:scene3d>
              <a:camera prst="orthographicFront"/>
              <a:lightRig rig="balanced" dir="t">
                <a:rot lat="0" lon="0" rev="2100000"/>
              </a:lightRig>
            </a:scene3d>
            <a:sp3d extrusionH="57150" prstMaterial="metal">
              <a:bevelT w="63500" h="25400" prst="artDeco"/>
              <a:contourClr>
                <a:schemeClr val="bg2"/>
              </a:contourClr>
            </a:sp3d>
          </a:bodyPr>
          <a:lstStyle/>
          <a:p>
            <a:pPr algn="ctr"/>
            <a:r>
              <a:rPr lang="en-US" sz="6600" b="1" spc="300" dirty="0">
                <a:ln w="50800"/>
                <a:effectLst>
                  <a:outerShdw blurRad="50800" dist="50800" dir="2700000" algn="tl" rotWithShape="0">
                    <a:prstClr val="black">
                      <a:alpha val="92000"/>
                    </a:prstClr>
                  </a:outerShdw>
                </a:effectLst>
                <a:latin typeface="Baskerville Old Face" pitchFamily="18" charset="0"/>
              </a:rPr>
              <a:t>H</a:t>
            </a:r>
            <a:r>
              <a:rPr lang="en-US" sz="6000" b="1" spc="300" dirty="0">
                <a:ln w="50800"/>
                <a:effectLst>
                  <a:outerShdw blurRad="50800" dist="50800" dir="2700000" algn="tl" rotWithShape="0">
                    <a:prstClr val="black">
                      <a:alpha val="92000"/>
                    </a:prstClr>
                  </a:outerShdw>
                </a:effectLst>
                <a:latin typeface="Baskerville Old Face" pitchFamily="18" charset="0"/>
              </a:rPr>
              <a:t>ALL</a:t>
            </a:r>
          </a:p>
          <a:p>
            <a:pPr algn="ctr"/>
            <a:r>
              <a:rPr lang="en-US" sz="4800" b="1" spc="300" dirty="0">
                <a:ln w="50800"/>
                <a:effectLst>
                  <a:outerShdw blurRad="50800" dist="50800" dir="2700000" algn="tl" rotWithShape="0">
                    <a:prstClr val="black">
                      <a:alpha val="92000"/>
                    </a:prstClr>
                  </a:outerShdw>
                </a:effectLst>
                <a:latin typeface="Baskerville Old Face" pitchFamily="18" charset="0"/>
              </a:rPr>
              <a:t> </a:t>
            </a:r>
            <a:r>
              <a:rPr lang="en-US" sz="4400" b="1" spc="300" dirty="0">
                <a:ln w="50800"/>
                <a:effectLst>
                  <a:outerShdw blurRad="50800" dist="50800" dir="2700000" algn="tl" rotWithShape="0">
                    <a:prstClr val="black">
                      <a:alpha val="92000"/>
                    </a:prstClr>
                  </a:outerShdw>
                </a:effectLst>
                <a:latin typeface="Baskerville Old Face" pitchFamily="18" charset="0"/>
              </a:rPr>
              <a:t>OF</a:t>
            </a:r>
            <a:r>
              <a:rPr lang="en-US" sz="4800" b="1" spc="300" dirty="0">
                <a:ln w="50800"/>
                <a:effectLst>
                  <a:outerShdw blurRad="50800" dist="50800" dir="2700000" algn="tl" rotWithShape="0">
                    <a:prstClr val="black">
                      <a:alpha val="92000"/>
                    </a:prstClr>
                  </a:outerShdw>
                </a:effectLst>
                <a:latin typeface="Baskerville Old Face" pitchFamily="18" charset="0"/>
              </a:rPr>
              <a:t> </a:t>
            </a:r>
          </a:p>
          <a:p>
            <a:pPr algn="ctr"/>
            <a:r>
              <a:rPr lang="en-US" sz="6600" b="1" spc="300" dirty="0">
                <a:ln w="50800"/>
                <a:effectLst>
                  <a:outerShdw blurRad="50800" dist="50800" dir="2700000" algn="tl" rotWithShape="0">
                    <a:prstClr val="black">
                      <a:alpha val="92000"/>
                    </a:prstClr>
                  </a:outerShdw>
                </a:effectLst>
                <a:latin typeface="Baskerville Old Face" pitchFamily="18" charset="0"/>
              </a:rPr>
              <a:t>F</a:t>
            </a:r>
            <a:r>
              <a:rPr lang="en-US" sz="6000" b="1" spc="300" dirty="0">
                <a:ln w="50800"/>
                <a:effectLst>
                  <a:outerShdw blurRad="50800" dist="50800" dir="2700000" algn="tl" rotWithShape="0">
                    <a:prstClr val="black">
                      <a:alpha val="92000"/>
                    </a:prstClr>
                  </a:outerShdw>
                </a:effectLst>
                <a:latin typeface="Baskerville Old Face" pitchFamily="18" charset="0"/>
              </a:rPr>
              <a:t>AME</a:t>
            </a:r>
          </a:p>
        </p:txBody>
      </p:sp>
      <p:sp>
        <p:nvSpPr>
          <p:cNvPr id="22" name="TextBox 21"/>
          <p:cNvSpPr txBox="1"/>
          <p:nvPr/>
        </p:nvSpPr>
        <p:spPr>
          <a:xfrm>
            <a:off x="3962400" y="7372974"/>
            <a:ext cx="2895600" cy="584775"/>
          </a:xfrm>
          <a:prstGeom prst="rect">
            <a:avLst/>
          </a:prstGeom>
          <a:noFill/>
        </p:spPr>
        <p:txBody>
          <a:bodyPr wrap="square" rtlCol="0">
            <a:spAutoFit/>
          </a:bodyPr>
          <a:lstStyle/>
          <a:p>
            <a:pPr algn="ctr"/>
            <a:r>
              <a:rPr lang="en-US" sz="3200" dirty="0">
                <a:latin typeface="Baskerville Old Face" pitchFamily="18" charset="0"/>
              </a:rPr>
              <a:t>Inducted 2025</a:t>
            </a:r>
          </a:p>
        </p:txBody>
      </p:sp>
      <p:pic>
        <p:nvPicPr>
          <p:cNvPr id="23" name="Picture 22" descr="Region 5 Logo gold stars.jpg"/>
          <p:cNvPicPr>
            <a:picLocks noChangeAspect="1"/>
          </p:cNvPicPr>
          <p:nvPr/>
        </p:nvPicPr>
        <p:blipFill>
          <a:blip r:embed="rId3" cstate="print"/>
          <a:stretch>
            <a:fillRect/>
          </a:stretch>
        </p:blipFill>
        <p:spPr>
          <a:xfrm>
            <a:off x="2395728" y="2537124"/>
            <a:ext cx="2176272" cy="1425276"/>
          </a:xfrm>
          <a:prstGeom prst="rect">
            <a:avLst/>
          </a:prstGeom>
        </p:spPr>
      </p:pic>
      <p:sp>
        <p:nvSpPr>
          <p:cNvPr id="2" name="AutoShape 2">
            <a:extLst>
              <a:ext uri="{FF2B5EF4-FFF2-40B4-BE49-F238E27FC236}">
                <a16:creationId xmlns:a16="http://schemas.microsoft.com/office/drawing/2014/main" id="{444204C1-F2D5-BAEC-9490-33BD338DC5FC}"/>
              </a:ext>
            </a:extLst>
          </p:cNvPr>
          <p:cNvSpPr>
            <a:spLocks noChangeAspect="1" noChangeArrowheads="1"/>
          </p:cNvSpPr>
          <p:nvPr/>
        </p:nvSpPr>
        <p:spPr bwMode="auto">
          <a:xfrm>
            <a:off x="3314700" y="481419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a:extLst>
              <a:ext uri="{FF2B5EF4-FFF2-40B4-BE49-F238E27FC236}">
                <a16:creationId xmlns:a16="http://schemas.microsoft.com/office/drawing/2014/main" id="{1F6AEBF4-74E9-C824-AFD1-55DCA095525D}"/>
              </a:ext>
            </a:extLst>
          </p:cNvPr>
          <p:cNvSpPr>
            <a:spLocks noChangeAspect="1" noChangeArrowheads="1"/>
          </p:cNvSpPr>
          <p:nvPr/>
        </p:nvSpPr>
        <p:spPr bwMode="auto">
          <a:xfrm>
            <a:off x="3276600" y="4419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AE4906EB-B9E6-6F19-6BD7-8DAF9AFC4FC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0" y="4168475"/>
            <a:ext cx="3048000" cy="4572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40851"/>
            <a:ext cx="6858000" cy="621149"/>
          </a:xfrm>
          <a:prstGeom prst="rect">
            <a:avLst/>
          </a:prstGeom>
          <a:noFill/>
        </p:spPr>
        <p:txBody>
          <a:bodyPr wrap="square" lIns="96981" tIns="48491" rIns="96981" bIns="48491" rtlCol="0">
            <a:spAutoFit/>
          </a:bodyPr>
          <a:lstStyle/>
          <a:p>
            <a:pPr algn="r"/>
            <a:r>
              <a:rPr lang="en-US" sz="1700" b="1" dirty="0">
                <a:latin typeface="Monotype Corsiva" pitchFamily="66" charset="0"/>
              </a:rPr>
              <a:t>Ashley Priess Johnston</a:t>
            </a:r>
          </a:p>
          <a:p>
            <a:pPr algn="r"/>
            <a:r>
              <a:rPr lang="en-US" sz="1700" b="1" dirty="0">
                <a:latin typeface="Monotype Corsiva" pitchFamily="66" charset="0"/>
              </a:rPr>
              <a:t>Class of 2025</a:t>
            </a:r>
          </a:p>
        </p:txBody>
      </p:sp>
      <p:sp>
        <p:nvSpPr>
          <p:cNvPr id="1025" name="Rectangle 1"/>
          <p:cNvSpPr>
            <a:spLocks noChangeArrowheads="1"/>
          </p:cNvSpPr>
          <p:nvPr/>
        </p:nvSpPr>
        <p:spPr bwMode="auto">
          <a:xfrm>
            <a:off x="0" y="350205"/>
            <a:ext cx="6858000" cy="8679317"/>
          </a:xfrm>
          <a:prstGeom prst="rect">
            <a:avLst/>
          </a:prstGeom>
          <a:noFill/>
          <a:ln w="9525">
            <a:noFill/>
            <a:miter lim="800000"/>
            <a:headEnd/>
            <a:tailEnd/>
          </a:ln>
          <a:effectLst/>
        </p:spPr>
        <p:txBody>
          <a:bodyPr vert="horz" wrap="square" lIns="96981" tIns="48491" rIns="96981" bIns="48491" numCol="1" anchor="ctr" anchorCtr="0" compatLnSpc="1">
            <a:prstTxWarp prst="textNoShape">
              <a:avLst/>
            </a:prstTxWarp>
            <a:spAutoFit/>
          </a:bodyPr>
          <a:lstStyle/>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Ashley Priess Johnston began her gymnastics career under the guidance of Marco Bravo before training at Cincinnati Gymnastics Academy with Mary Lee Tracy.  During her time there Ashley became a seven-year member of the USA National Team and a Senior International Elite who was a member of the 2006 USA World Championship team.  Ashley contributed to the team by finishing 10</a:t>
            </a:r>
            <a:r>
              <a:rPr lang="en-US" sz="1800" kern="0" baseline="3000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th</a:t>
            </a: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in the All-Around helping the U.S. team to the silver medal. </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kern="0" dirty="0">
                <a:solidFill>
                  <a:srgbClr val="000000"/>
                </a:solidFill>
                <a:highlight>
                  <a:srgbClr val="FFFFFF"/>
                </a:highlight>
                <a:latin typeface="Calibri" panose="020F0502020204030204" pitchFamily="34" charset="0"/>
                <a:cs typeface="Calibri" panose="020F0502020204030204" pitchFamily="34" charset="0"/>
              </a:rPr>
              <a:t>At the 2005 </a:t>
            </a:r>
            <a:r>
              <a:rPr lang="en-US" kern="0">
                <a:solidFill>
                  <a:srgbClr val="000000"/>
                </a:solidFill>
                <a:highlight>
                  <a:srgbClr val="FFFFFF"/>
                </a:highlight>
                <a:latin typeface="Calibri" panose="020F0502020204030204" pitchFamily="34" charset="0"/>
                <a:cs typeface="Calibri" panose="020F0502020204030204" pitchFamily="34" charset="0"/>
              </a:rPr>
              <a:t>Massilia Gym </a:t>
            </a:r>
            <a:r>
              <a:rPr lang="en-US" kern="0" dirty="0">
                <a:solidFill>
                  <a:srgbClr val="000000"/>
                </a:solidFill>
                <a:highlight>
                  <a:srgbClr val="FFFFFF"/>
                </a:highlight>
                <a:latin typeface="Calibri" panose="020F0502020204030204" pitchFamily="34" charset="0"/>
                <a:cs typeface="Calibri" panose="020F0502020204030204" pitchFamily="34" charset="0"/>
              </a:rPr>
              <a:t>Cup in Marseilles, France, Ashley earned a silver medal on balance beam and was seventh in the All-Around.  The following year, in 2006, Ashley competed with Alabama All-American, Kassi Price at the U.S. World Cup in Lyon, France, winning the balance beam and uneven bars.  At the 2006 World Cup event in Ghent, Belgium, Ashley earned a silver and bronze medal in the balance beam and floor exercise respectively.  At the USA Championships in 2006, Ashley earned fifth on the balance beam,  and sixth on bars, floor and in the All-Around.  She was also the All-Around Champion three years in a row (2004, 2005, 2006) at the U.S. Classic.</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cs typeface="Calibri" panose="020F0502020204030204" pitchFamily="34" charset="0"/>
            </a:endParaRPr>
          </a:p>
          <a:p>
            <a:pPr>
              <a:lnSpc>
                <a:spcPct val="107000"/>
              </a:lnSpc>
            </a:pPr>
            <a:r>
              <a:rPr lang="en-US" kern="0" dirty="0">
                <a:solidFill>
                  <a:srgbClr val="000000"/>
                </a:solidFill>
                <a:highlight>
                  <a:srgbClr val="FFFFFF"/>
                </a:highlight>
                <a:latin typeface="Calibri" panose="020F0502020204030204" pitchFamily="34" charset="0"/>
                <a:cs typeface="Calibri" panose="020F0502020204030204" pitchFamily="34" charset="0"/>
              </a:rPr>
              <a:t>The University of Alabama has been a very important part of Ashley’s life.  After her age group career, Ashley became an integral part of Alabama's success.  In 2013 Ashley became only the second fifth-year senior in Alabama gymnastics history.  She is the first Alabama gymnastic to earn an undergraduate degree and start a Master’s degree while still competing.  Ashley’s sister, Courtney, is also a former Alabama gymnast.  Ashley Priess Johnston is currently the head coach of the University of Alabama Gymnastics Team.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A4BA68-46CC-EB9C-CBE5-983C5482467D}"/>
              </a:ext>
            </a:extLst>
          </p:cNvPr>
          <p:cNvSpPr txBox="1"/>
          <p:nvPr/>
        </p:nvSpPr>
        <p:spPr>
          <a:xfrm>
            <a:off x="304800" y="457200"/>
            <a:ext cx="6248400" cy="968278"/>
          </a:xfrm>
          <a:prstGeom prst="rect">
            <a:avLst/>
          </a:prstGeom>
          <a:noFill/>
        </p:spPr>
        <p:txBody>
          <a:bodyPr wrap="square" rtlCol="0">
            <a:spAutoFit/>
          </a:bodyPr>
          <a:lstStyle/>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672030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13191</TotalTime>
  <Words>330</Words>
  <Application>Microsoft Office PowerPoint</Application>
  <PresentationFormat>Letter Paper (8.5x11 in)</PresentationFormat>
  <Paragraphs>17</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Baskerville Old Face</vt:lpstr>
      <vt:lpstr>Calibri</vt:lpstr>
      <vt:lpstr>Monotype Corsiva</vt:lpstr>
      <vt:lpstr>Times New Roman</vt:lpstr>
      <vt:lpstr>Office Theme</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dc:creator>
  <cp:lastModifiedBy>Augusta Lipsey</cp:lastModifiedBy>
  <cp:revision>111</cp:revision>
  <cp:lastPrinted>2025-09-18T23:22:33Z</cp:lastPrinted>
  <dcterms:created xsi:type="dcterms:W3CDTF">2009-08-17T21:24:24Z</dcterms:created>
  <dcterms:modified xsi:type="dcterms:W3CDTF">2025-09-22T22:15:20Z</dcterms:modified>
</cp:coreProperties>
</file>